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8975-F723-4D91-8919-CF0B5BA0103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AD7EE-94A1-4DB8-A646-220D16F6B6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8975-F723-4D91-8919-CF0B5BA0103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AD7EE-94A1-4DB8-A646-220D16F6B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8975-F723-4D91-8919-CF0B5BA0103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AD7EE-94A1-4DB8-A646-220D16F6B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8975-F723-4D91-8919-CF0B5BA0103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AD7EE-94A1-4DB8-A646-220D16F6B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8975-F723-4D91-8919-CF0B5BA0103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11AD7EE-94A1-4DB8-A646-220D16F6B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8975-F723-4D91-8919-CF0B5BA0103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AD7EE-94A1-4DB8-A646-220D16F6B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8975-F723-4D91-8919-CF0B5BA0103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AD7EE-94A1-4DB8-A646-220D16F6B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8975-F723-4D91-8919-CF0B5BA0103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AD7EE-94A1-4DB8-A646-220D16F6B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8975-F723-4D91-8919-CF0B5BA0103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AD7EE-94A1-4DB8-A646-220D16F6B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8975-F723-4D91-8919-CF0B5BA0103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AD7EE-94A1-4DB8-A646-220D16F6B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8975-F723-4D91-8919-CF0B5BA0103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AD7EE-94A1-4DB8-A646-220D16F6B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0E8975-F723-4D91-8919-CF0B5BA0103E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1AD7EE-94A1-4DB8-A646-220D16F6B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www.beyondthepalace.com/macedonia/photos/1macedoniapanorama.jpg&amp;imgrefurl=http://www.beyondthepalace.com/macedonia/index.html&amp;usg=__Zvmujvn1E0LlFaBikbDzTqZ1eGI=&amp;h=325&amp;w=895&amp;sz=154&amp;hl=en&amp;start=1&amp;itbs=1&amp;tbnid=Y62rz0c1ts04mM:&amp;tbnh=53&amp;tbnw=146&amp;prev=/images?q=old+macedonia&amp;hl=en&amp;safe=active&amp;gbv=2&amp;tbs=isch:1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Panair_Korab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wavemagazine.net/arhiva/18/topic/mk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797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419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Michael </a:t>
            </a:r>
            <a:r>
              <a:rPr lang="en-US" dirty="0" err="1" smtClean="0"/>
              <a:t>Pandola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David </a:t>
            </a:r>
            <a:r>
              <a:rPr lang="en-US" dirty="0" err="1" smtClean="0"/>
              <a:t>Schildt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Alec Piety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85800"/>
            <a:ext cx="6400800" cy="1752600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tx1"/>
                </a:solidFill>
              </a:rPr>
              <a:t>Macedonia</a:t>
            </a:r>
            <a:endParaRPr lang="en-US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6200" y="0"/>
            <a:ext cx="4038600" cy="4525963"/>
          </a:xfrm>
        </p:spPr>
        <p:txBody>
          <a:bodyPr>
            <a:noAutofit/>
          </a:bodyPr>
          <a:lstStyle/>
          <a:p>
            <a:r>
              <a:rPr lang="en-US" sz="2300" dirty="0" smtClean="0"/>
              <a:t>The people of Macedonia came from no one place. They are a mix of people from </a:t>
            </a:r>
            <a:r>
              <a:rPr lang="en-US" sz="2300" dirty="0" smtClean="0"/>
              <a:t>southern Europe, north Africa, and eastern Asia</a:t>
            </a:r>
            <a:endParaRPr lang="en-US" sz="2300" dirty="0" smtClean="0"/>
          </a:p>
          <a:p>
            <a:r>
              <a:rPr lang="en-US" sz="2300" dirty="0" smtClean="0"/>
              <a:t>Before Rome took control in 336B.C. Macedonia’s rule was contently changing.</a:t>
            </a:r>
          </a:p>
          <a:p>
            <a:r>
              <a:rPr lang="en-US" sz="2300" dirty="0" smtClean="0"/>
              <a:t>The Bulgarian empire controlled it in 13</a:t>
            </a:r>
            <a:r>
              <a:rPr lang="en-US" sz="2300" baseline="30000" dirty="0" smtClean="0"/>
              <a:t>th</a:t>
            </a:r>
            <a:r>
              <a:rPr lang="en-US" sz="2300" dirty="0" smtClean="0"/>
              <a:t> century.</a:t>
            </a:r>
          </a:p>
          <a:p>
            <a:r>
              <a:rPr lang="en-US" sz="2300" dirty="0" smtClean="0"/>
              <a:t>After that the Ottoman Empire took over about the 1800’s</a:t>
            </a:r>
          </a:p>
          <a:p>
            <a:r>
              <a:rPr lang="en-US" sz="2300" dirty="0" smtClean="0"/>
              <a:t>About 1920’s Yugoslavia took over till 1991.</a:t>
            </a:r>
            <a:endParaRPr lang="en-US" sz="23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2103437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Because of the fast changing rulers, Macedonia is a melding pot of ethnic groups. They are referred as just Macedonians now.</a:t>
            </a:r>
          </a:p>
          <a:p>
            <a:r>
              <a:rPr lang="en-US" dirty="0" smtClean="0"/>
              <a:t>The major religion is Christianity followed by Muslim.</a:t>
            </a:r>
            <a:endParaRPr lang="en-US" dirty="0"/>
          </a:p>
        </p:txBody>
      </p:sp>
      <p:sp>
        <p:nvSpPr>
          <p:cNvPr id="3076" name="AutoShape 4" descr="http://t3.gstatic.com/images?q=tbn:Y62rz0c1ts04mM:http://www.beyondthepalace.com/macedonia/photos/1macedoniapanorama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236538"/>
            <a:ext cx="1390650" cy="504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8" name="AutoShape 6" descr="http://t3.gstatic.com/images?q=tbn:Y62rz0c1ts04mM:http://www.beyondthepalace.com/macedonia/photos/1macedoniapanorama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236538"/>
            <a:ext cx="1390650" cy="504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0" name="Picture 8" descr="http://www.emersonkent.com/images/macedonia_3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0"/>
            <a:ext cx="4953000" cy="2041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economy is based on farming.</a:t>
            </a:r>
          </a:p>
          <a:p>
            <a:r>
              <a:rPr lang="en-US" dirty="0" smtClean="0"/>
              <a:t>Wheat, Corn, Soybeans, and Sugar Beets are their main crops.</a:t>
            </a:r>
          </a:p>
          <a:p>
            <a:r>
              <a:rPr lang="en-US" dirty="0" smtClean="0"/>
              <a:t>The have some Natural Resources. </a:t>
            </a:r>
          </a:p>
          <a:p>
            <a:r>
              <a:rPr lang="en-US" dirty="0" smtClean="0"/>
              <a:t>Lead, Zinc, Tin, Copper, Iron, and Petroleum.</a:t>
            </a:r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Different ethnic groups pile in the country because of its central river and its shipping roads.</a:t>
            </a:r>
          </a:p>
          <a:p>
            <a:r>
              <a:rPr lang="en-US" dirty="0" smtClean="0"/>
              <a:t>The country is split by one central valley created by the river</a:t>
            </a:r>
          </a:p>
          <a:p>
            <a:r>
              <a:rPr lang="en-US" dirty="0" smtClean="0"/>
              <a:t>Because of the rivers, Macedonia became a shipping route to Greece and people settled </a:t>
            </a:r>
            <a:r>
              <a:rPr lang="en-US" smtClean="0"/>
              <a:t>near there.</a:t>
            </a:r>
            <a:endParaRPr lang="en-US" dirty="0" smtClean="0"/>
          </a:p>
          <a:p>
            <a:r>
              <a:rPr lang="en-US" dirty="0" smtClean="0"/>
              <a:t>It has 3 large lakes.</a:t>
            </a:r>
            <a:endParaRPr lang="en-US" dirty="0"/>
          </a:p>
        </p:txBody>
      </p:sp>
      <p:pic>
        <p:nvPicPr>
          <p:cNvPr id="2050" name="Picture 2" descr="http://upload.wikimedia.org/wikipedia/commons/thumb/4/42/Panair_Korab.jpg/600px-Panair_Korab.jpg">
            <a:hlinkClick r:id="rId2" tooltip="Panorama of Korab mountain, the highest mountain in the country.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0969"/>
            <a:ext cx="8382000" cy="1306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Macedonia has been if a few wars.</a:t>
            </a:r>
          </a:p>
          <a:p>
            <a:r>
              <a:rPr lang="en-US" dirty="0" smtClean="0"/>
              <a:t>1877 was the rebel of the Macedonians against the Turkish occupation.</a:t>
            </a:r>
          </a:p>
          <a:p>
            <a:r>
              <a:rPr lang="en-US" dirty="0" smtClean="0"/>
              <a:t>1903 Macedonians launched a attack against Turkey.</a:t>
            </a:r>
          </a:p>
          <a:p>
            <a:r>
              <a:rPr lang="en-US" dirty="0" smtClean="0"/>
              <a:t>1941 Macedonia was a part in WWII</a:t>
            </a:r>
          </a:p>
          <a:p>
            <a:r>
              <a:rPr lang="en-US" dirty="0" smtClean="0"/>
              <a:t>1946 Macedonia was part of the Greek Civil War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</TotalTime>
  <Words>240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Michael Pandola David Schildt Alec Piety</vt:lpstr>
      <vt:lpstr>Se </vt:lpstr>
      <vt:lpstr>Slide 3</vt:lpstr>
      <vt:lpstr>Slide 4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Michael Pandola David Schildt Alec Piety</dc:title>
  <dc:creator>michaeltpandola</dc:creator>
  <cp:lastModifiedBy>michaeltpandola</cp:lastModifiedBy>
  <cp:revision>7</cp:revision>
  <dcterms:created xsi:type="dcterms:W3CDTF">2010-04-30T14:29:25Z</dcterms:created>
  <dcterms:modified xsi:type="dcterms:W3CDTF">2010-05-05T13:22:16Z</dcterms:modified>
</cp:coreProperties>
</file>